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E1E06-E1BE-3E4D-A5B6-FB8B723CC781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F4C7E-21D3-B943-8E5A-580537C2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Princess and the Pea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By: Hans Christian         </a:t>
            </a:r>
            <a:r>
              <a:rPr lang="en-US" dirty="0" err="1" smtClean="0"/>
              <a:t>Andsersen</a:t>
            </a:r>
            <a:endParaRPr lang="en-US" dirty="0"/>
          </a:p>
        </p:txBody>
      </p:sp>
      <p:pic>
        <p:nvPicPr>
          <p:cNvPr id="8" name="Content Placeholder 7" descr="images-1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5547" r="-1554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“There </a:t>
            </a:r>
            <a:r>
              <a:rPr lang="en-US" dirty="0" smtClean="0"/>
              <a:t>once was a prince, and he wanted a princess, but then she must be a real princess. He traveled all around the world to find one, but there was always something wrong.”</a:t>
            </a:r>
          </a:p>
          <a:p>
            <a:endParaRPr lang="en-US" sz="1000" dirty="0"/>
          </a:p>
        </p:txBody>
      </p:sp>
      <p:pic>
        <p:nvPicPr>
          <p:cNvPr id="5" name="Content Placeholder 4" descr="images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5910" r="-15910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prince could never discover if the so called princesses he found were real or not.</a:t>
            </a:r>
          </a:p>
          <a:p>
            <a:r>
              <a:rPr lang="en-US" dirty="0" smtClean="0"/>
              <a:t>There was always something odd about the princesses, so the prince finally gave up and returned home.</a:t>
            </a:r>
            <a:endParaRPr lang="en-US" dirty="0"/>
          </a:p>
        </p:txBody>
      </p:sp>
      <p:pic>
        <p:nvPicPr>
          <p:cNvPr id="5" name="Content Placeholder 4" descr="images-3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7401" b="-7401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terrible storm arose into a fearful night</a:t>
            </a:r>
          </a:p>
          <a:p>
            <a:r>
              <a:rPr lang="en-US" dirty="0" smtClean="0"/>
              <a:t>During the worst part of the storm the kind heard a knock at his castle gate.</a:t>
            </a:r>
          </a:p>
          <a:p>
            <a:r>
              <a:rPr lang="en-US" dirty="0" smtClean="0"/>
              <a:t>A girl stood before him looking quite drenched and forlorn from the storm</a:t>
            </a:r>
          </a:p>
          <a:p>
            <a:r>
              <a:rPr lang="en-US" dirty="0" smtClean="0"/>
              <a:t>The girl told the king that she was a princess</a:t>
            </a:r>
            <a:endParaRPr lang="en-US" dirty="0"/>
          </a:p>
        </p:txBody>
      </p:sp>
      <p:pic>
        <p:nvPicPr>
          <p:cNvPr id="7" name="Content Placeholder 6" descr="images-5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9943" b="-9943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queen wanted to find out if the girl was a real princess or not, so before the </a:t>
            </a:r>
            <a:r>
              <a:rPr lang="en-US" dirty="0" smtClean="0"/>
              <a:t>q</a:t>
            </a:r>
            <a:r>
              <a:rPr lang="en-US" dirty="0" smtClean="0"/>
              <a:t>ueen showed the girl her rooms he took </a:t>
            </a:r>
            <a:r>
              <a:rPr lang="en-US" dirty="0" smtClean="0"/>
              <a:t>all the mattresses off the bed and placed a single pea on the bed then piled back on the mattresses</a:t>
            </a:r>
          </a:p>
          <a:p>
            <a:r>
              <a:rPr lang="en-US" dirty="0" smtClean="0"/>
              <a:t>In the morning to queen asked if the girl had slept ok.</a:t>
            </a:r>
          </a:p>
          <a:p>
            <a:r>
              <a:rPr lang="en-US" dirty="0" smtClean="0"/>
              <a:t>“oh terribly bad! I have hardly closed my eyes the whole night! Heavens knows what was in the bed. I seemed to be lying on some hard thing, and my while body is black and blue this morning, it is terrible!”</a:t>
            </a:r>
            <a:endParaRPr lang="en-US" dirty="0"/>
          </a:p>
        </p:txBody>
      </p:sp>
      <p:pic>
        <p:nvPicPr>
          <p:cNvPr id="7" name="Content Placeholder 6" descr="images-2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2987" r="-12987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king and Queen realized at once that the girl was indeed a real princess after hearing that she had felt the tiny pea through the 20 mattresses.</a:t>
            </a:r>
            <a:endParaRPr lang="en-US" dirty="0"/>
          </a:p>
        </p:txBody>
      </p:sp>
      <p:pic>
        <p:nvPicPr>
          <p:cNvPr id="5" name="Content Placeholder 4" descr="images-1 12-30-29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6034" b="-6034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Denouement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</a:t>
            </a:r>
            <a:r>
              <a:rPr lang="en-US" dirty="0" smtClean="0"/>
              <a:t>e prince took the princess to be his wife.</a:t>
            </a:r>
          </a:p>
          <a:p>
            <a:r>
              <a:rPr lang="en-US" dirty="0" smtClean="0"/>
              <a:t>The pea was put into a museum where people could look a it if it hasn’t been stolen.</a:t>
            </a:r>
            <a:endParaRPr lang="en-US" dirty="0"/>
          </a:p>
        </p:txBody>
      </p:sp>
      <p:pic>
        <p:nvPicPr>
          <p:cNvPr id="5" name="Content Placeholder 4" descr="images-4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6034" b="-6034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310</Words>
  <Application>Microsoft Macintosh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Princess and the Pea</vt:lpstr>
      <vt:lpstr>Exposition</vt:lpstr>
      <vt:lpstr>Complication</vt:lpstr>
      <vt:lpstr>Rising Action</vt:lpstr>
      <vt:lpstr>Climax</vt:lpstr>
      <vt:lpstr>Falling Action</vt:lpstr>
      <vt:lpstr>Denouement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Princess and the Pea</dc:title>
  <dc:creator>Sierraaaaa</dc:creator>
  <cp:lastModifiedBy>Sierraaaaa</cp:lastModifiedBy>
  <cp:revision>2</cp:revision>
  <dcterms:created xsi:type="dcterms:W3CDTF">2009-12-11T18:30:35Z</dcterms:created>
  <dcterms:modified xsi:type="dcterms:W3CDTF">2009-12-11T18:42:51Z</dcterms:modified>
</cp:coreProperties>
</file>